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68" r:id="rId4"/>
  </p:sldMasterIdLst>
  <p:notesMasterIdLst>
    <p:notesMasterId r:id="rId15"/>
  </p:notesMasterIdLst>
  <p:sldIdLst>
    <p:sldId id="3825" r:id="rId5"/>
    <p:sldId id="3826" r:id="rId6"/>
    <p:sldId id="3827" r:id="rId7"/>
    <p:sldId id="3835" r:id="rId8"/>
    <p:sldId id="3828" r:id="rId9"/>
    <p:sldId id="3833" r:id="rId10"/>
    <p:sldId id="3838" r:id="rId11"/>
    <p:sldId id="3836" r:id="rId12"/>
    <p:sldId id="3837" r:id="rId13"/>
    <p:sldId id="38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BAECB2-6F39-214F-AA48-E4E0B5B5DEFF}" v="17" dt="2023-02-09T12:14:53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1" autoAdjust="0"/>
    <p:restoredTop sz="94607"/>
  </p:normalViewPr>
  <p:slideViewPr>
    <p:cSldViewPr snapToGrid="0">
      <p:cViewPr varScale="1">
        <p:scale>
          <a:sx n="86" d="100"/>
          <a:sy n="86" d="100"/>
        </p:scale>
        <p:origin x="240" y="624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2/10/2023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Metaphor – tree described like a woman. Descriptive language – the night boils. Lots of movement – boiling, bulging, rushing etc. Emotions – what tones or feelings do you get from this poem?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C6A29-4676-420C-BBE3-ACC2B80F64D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44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Ekphrastic poetry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Nina O’Reilly | Microteaching session 10/02/23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Nina O’Reilly | Microteaching session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479884"/>
            <a:ext cx="5431536" cy="3958390"/>
          </a:xfrm>
        </p:spPr>
        <p:txBody>
          <a:bodyPr>
            <a:normAutofit/>
          </a:bodyPr>
          <a:lstStyle/>
          <a:p>
            <a:r>
              <a:rPr lang="en-US" sz="2800" dirty="0"/>
              <a:t>Next steps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dirty="0"/>
              <a:t>Notice objects and the ekphrastic thoughts they give you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dirty="0"/>
              <a:t>Keep a notebook with you to jot these down </a:t>
            </a:r>
          </a:p>
          <a:p>
            <a:pPr marL="285750" indent="-285750">
              <a:spcBef>
                <a:spcPts val="3000"/>
              </a:spcBef>
              <a:buFont typeface="Arial" panose="020B0604020202020204" pitchFamily="34" charset="0"/>
              <a:buChar char="•"/>
            </a:pPr>
            <a:r>
              <a:rPr lang="en-US" dirty="0"/>
              <a:t>Google  “Ekphrastic poems” to read more examples </a:t>
            </a:r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7"/>
            <a:ext cx="5565648" cy="44390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 what ekphrastic poetry is </a:t>
            </a:r>
            <a:r>
              <a:rPr lang="en-US" sz="2000" dirty="0"/>
              <a:t>(Knowledge)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Analyse</a:t>
            </a:r>
            <a:r>
              <a:rPr lang="en-US" dirty="0"/>
              <a:t> an object </a:t>
            </a:r>
            <a:r>
              <a:rPr lang="en-US" sz="2000" dirty="0"/>
              <a:t>(Enquiry)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Write an ekphrastic poem based on that object </a:t>
            </a:r>
            <a:r>
              <a:rPr lang="en-US" sz="2000" dirty="0"/>
              <a:t>(Enquiry, Process)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Reflect on your/a peer’s poem </a:t>
            </a:r>
            <a:r>
              <a:rPr lang="en-US" sz="2000" dirty="0"/>
              <a:t>(Communication, </a:t>
            </a:r>
            <a:r>
              <a:rPr lang="en-US" sz="2000" dirty="0" err="1"/>
              <a:t>Realisation</a:t>
            </a:r>
            <a:r>
              <a:rPr lang="en-US" sz="2000" dirty="0"/>
              <a:t>)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Nina O’Reilly | Microteaching session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Ekphrastic poetry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A creative</a:t>
            </a:r>
            <a:r>
              <a:rPr lang="en-US" sz="3000" b="1" dirty="0"/>
              <a:t> </a:t>
            </a:r>
            <a:r>
              <a:rPr lang="en-US" sz="3000" dirty="0"/>
              <a:t>written response to an artwork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dirty="0"/>
              <a:t>Comes from the Greek:</a:t>
            </a:r>
          </a:p>
          <a:p>
            <a:pPr marL="571500" lvl="1" indent="-342900"/>
            <a:r>
              <a:rPr lang="en-US" sz="2600" dirty="0"/>
              <a:t> </a:t>
            </a:r>
            <a:r>
              <a:rPr lang="en-GB" sz="2600" i="1" dirty="0" err="1"/>
              <a:t>ekphrázein</a:t>
            </a:r>
            <a:r>
              <a:rPr lang="en-GB" sz="2600" dirty="0"/>
              <a:t>, 'to proclaim or call an inanimate object by name’</a:t>
            </a:r>
          </a:p>
          <a:p>
            <a:pPr marL="571500" lvl="1" indent="-342900"/>
            <a:r>
              <a:rPr lang="en-GB" sz="2800" i="1" dirty="0" err="1"/>
              <a:t>ek</a:t>
            </a:r>
            <a:r>
              <a:rPr lang="en-GB" sz="2800" dirty="0"/>
              <a:t> and </a:t>
            </a:r>
            <a:r>
              <a:rPr lang="el-GR" sz="2800" dirty="0"/>
              <a:t> </a:t>
            </a:r>
            <a:r>
              <a:rPr lang="en-GB" sz="2800" i="1" dirty="0" err="1"/>
              <a:t>phrásis</a:t>
            </a:r>
            <a:r>
              <a:rPr lang="en-GB" sz="2800" dirty="0"/>
              <a:t>, 'out' and 'speak</a:t>
            </a:r>
            <a:endParaRPr lang="en-GB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3000" dirty="0"/>
          </a:p>
          <a:p>
            <a:r>
              <a:rPr lang="en-GB" sz="3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 Nina O’Reilly | Microteaching session</a:t>
            </a:r>
            <a:endParaRPr lang="en-US" noProof="0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450E443-3B30-4544-B30A-457E9D820A3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2681" b="12681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88C0894F-78A4-6043-B6E1-4C6AB9F8F7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16418" b="16418"/>
          <a:stretch>
            <a:fillRect/>
          </a:stretch>
        </p:blipFill>
        <p:spPr>
          <a:xfrm>
            <a:off x="8443913" y="2579688"/>
            <a:ext cx="3097212" cy="3097212"/>
          </a:xfrm>
        </p:spPr>
      </p:pic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45E436-BA7F-EE42-89FA-4E113730D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07" y="403410"/>
            <a:ext cx="5806440" cy="6318065"/>
          </a:xfrm>
        </p:spPr>
        <p:txBody>
          <a:bodyPr>
            <a:noAutofit/>
          </a:bodyPr>
          <a:lstStyle/>
          <a:p>
            <a:pPr fontAlgn="base"/>
            <a:br>
              <a:rPr lang="en-GB" sz="1200" dirty="0"/>
            </a:br>
            <a:endParaRPr lang="en-GB" sz="1200" dirty="0"/>
          </a:p>
          <a:p>
            <a:endParaRPr lang="en-US" sz="12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F9D0B-8A59-7547-9381-7BA175A0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Nina O’Reilly | Microteaching session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16FBE-8F01-4945-8F6D-41B434EA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EDBE0E-7FF7-F54D-BA9F-5D7C07FCD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345" y="214586"/>
            <a:ext cx="8624038" cy="642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021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Let’s write some </a:t>
            </a:r>
            <a:r>
              <a:rPr lang="en-US">
                <a:solidFill>
                  <a:srgbClr val="FFFFFF"/>
                </a:solidFill>
              </a:rPr>
              <a:t>ekphrastic poetry!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0D798-6A45-0D4D-8B06-BE670C74E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E3A3A9-5E96-4CDD-A971-9C272EFD9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4" y="136525"/>
            <a:ext cx="7503695" cy="5435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Choose one of the objects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Write any thoughts it inspires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Even if you just have random words, write them down!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Leave your poems on the table near the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You have 5-8 minutes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0C27B2A-1D72-43E3-82D3-29739485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Nina O’Reilly | Microteaching session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E3DCDF-E246-A44C-8443-2563F4DFD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8" b="13998"/>
          <a:stretch/>
        </p:blipFill>
        <p:spPr>
          <a:xfrm>
            <a:off x="156843" y="2753894"/>
            <a:ext cx="3616629" cy="3585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C4A36C-A24C-0D49-8E3F-9402AD3DF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6674" y="150451"/>
            <a:ext cx="3595083" cy="2910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447BC1-5720-D944-9CBE-5FA0B9041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7319" y="3236384"/>
            <a:ext cx="6095999" cy="311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0C27B2A-1D72-43E3-82D3-29739485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Nina O’Reilly | Microteaching session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8E3DCDF-E246-A44C-8443-2563F4DFD3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638" b="13998"/>
          <a:stretch/>
        </p:blipFill>
        <p:spPr>
          <a:xfrm>
            <a:off x="2879990" y="76312"/>
            <a:ext cx="3616629" cy="3585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C4A36C-A24C-0D49-8E3F-9402AD3DF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935" y="76312"/>
            <a:ext cx="4468551" cy="3617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447BC1-5720-D944-9CBE-5FA0B9041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6" y="3693710"/>
            <a:ext cx="6095999" cy="31199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52FA0D-868C-9142-923B-A8683AEAC59F}"/>
              </a:ext>
            </a:extLst>
          </p:cNvPr>
          <p:cNvSpPr txBox="1"/>
          <p:nvPr/>
        </p:nvSpPr>
        <p:spPr>
          <a:xfrm>
            <a:off x="388474" y="902369"/>
            <a:ext cx="2491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Frida Kahlo </a:t>
            </a:r>
          </a:p>
          <a:p>
            <a:r>
              <a:rPr lang="en-US" sz="2400" i="1" dirty="0"/>
              <a:t>Self Portrait with </a:t>
            </a:r>
          </a:p>
          <a:p>
            <a:r>
              <a:rPr lang="en-US" sz="2400" i="1" dirty="0"/>
              <a:t>Monkey, 1940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C6C86-D706-4D4A-9F2F-E033D78B0CA5}"/>
              </a:ext>
            </a:extLst>
          </p:cNvPr>
          <p:cNvSpPr txBox="1"/>
          <p:nvPr/>
        </p:nvSpPr>
        <p:spPr>
          <a:xfrm>
            <a:off x="9420179" y="3753923"/>
            <a:ext cx="21616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René Magritte</a:t>
            </a:r>
          </a:p>
          <a:p>
            <a:r>
              <a:rPr lang="en-US" sz="2400" i="1" dirty="0"/>
              <a:t>Golconda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D85D4D-A12F-F448-A2C8-A333252E2984}"/>
              </a:ext>
            </a:extLst>
          </p:cNvPr>
          <p:cNvSpPr txBox="1"/>
          <p:nvPr/>
        </p:nvSpPr>
        <p:spPr>
          <a:xfrm>
            <a:off x="6272463" y="5312948"/>
            <a:ext cx="4913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Hendrick </a:t>
            </a:r>
            <a:r>
              <a:rPr lang="en-US" sz="2400" dirty="0" err="1"/>
              <a:t>Avercamp</a:t>
            </a:r>
            <a:endParaRPr lang="en-US" sz="2400" dirty="0"/>
          </a:p>
          <a:p>
            <a:r>
              <a:rPr lang="en-US" sz="2400" i="1" dirty="0"/>
              <a:t>Winter Landscape with Ice Skaters</a:t>
            </a:r>
          </a:p>
        </p:txBody>
      </p:sp>
    </p:spTree>
    <p:extLst>
      <p:ext uri="{BB962C8B-B14F-4D97-AF65-F5344CB8AC3E}">
        <p14:creationId xmlns:p14="http://schemas.microsoft.com/office/powerpoint/2010/main" val="4173676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Time’s up!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0D798-6A45-0D4D-8B06-BE670C74E7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look at our poems</a:t>
            </a:r>
          </a:p>
        </p:txBody>
      </p:sp>
    </p:spTree>
    <p:extLst>
      <p:ext uri="{BB962C8B-B14F-4D97-AF65-F5344CB8AC3E}">
        <p14:creationId xmlns:p14="http://schemas.microsoft.com/office/powerpoint/2010/main" val="4086791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7"/>
            <a:ext cx="5565648" cy="443903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Understand what ekphrastic poetry is </a:t>
            </a:r>
            <a:r>
              <a:rPr lang="en-US" sz="2000" dirty="0"/>
              <a:t>(Knowledge)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Analyse</a:t>
            </a:r>
            <a:r>
              <a:rPr lang="en-US" dirty="0"/>
              <a:t> an object </a:t>
            </a:r>
            <a:r>
              <a:rPr lang="en-US" sz="2000" dirty="0"/>
              <a:t>(Enquiry)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Write an ekphrastic poem based on that object </a:t>
            </a:r>
            <a:r>
              <a:rPr lang="en-US" sz="2000" dirty="0"/>
              <a:t>(Enquiry, Process)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Reflect on your/a peer’s poem </a:t>
            </a:r>
            <a:r>
              <a:rPr lang="en-US" sz="2000" dirty="0"/>
              <a:t>(Communication, </a:t>
            </a:r>
            <a:r>
              <a:rPr lang="en-US" sz="2000" dirty="0" err="1"/>
              <a:t>Realisation</a:t>
            </a:r>
            <a:r>
              <a:rPr lang="en-US" sz="2000" dirty="0"/>
              <a:t>)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Nina O’Reilly | Microteaching session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6697568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BC4E2F-F3E1-4F05-9206-4E311F2B3D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13E4D1-157A-4FD3-BF11-7582A03ADF37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16c05727-aa75-4e4a-9b5f-8a80a1165891"/>
    <ds:schemaRef ds:uri="http://www.w3.org/XML/1998/namespace"/>
    <ds:schemaRef ds:uri="http://purl.org/dc/elements/1.1/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3D3D887-4EBB-4786-8316-C89D0BB970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299</Words>
  <Application>Microsoft Office PowerPoint</Application>
  <PresentationFormat>Widescreen</PresentationFormat>
  <Paragraphs>56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ShapesVTI</vt:lpstr>
      <vt:lpstr>Ekphrastic poetry</vt:lpstr>
      <vt:lpstr>Learning outcomes</vt:lpstr>
      <vt:lpstr>Ekphrastic poetry</vt:lpstr>
      <vt:lpstr>PowerPoint Presentation</vt:lpstr>
      <vt:lpstr>Let’s write some ekphrastic poetry!</vt:lpstr>
      <vt:lpstr>PowerPoint Presentation</vt:lpstr>
      <vt:lpstr>PowerPoint Presentation</vt:lpstr>
      <vt:lpstr>Time’s up!</vt:lpstr>
      <vt:lpstr>Learning outcomes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Ekphrastic poetry</dc:title>
  <dc:creator/>
  <cp:lastModifiedBy/>
  <cp:revision>2</cp:revision>
  <dcterms:created xsi:type="dcterms:W3CDTF">2020-09-02T01:08:08Z</dcterms:created>
  <dcterms:modified xsi:type="dcterms:W3CDTF">2023-02-10T16:57:45Z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